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999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8F0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8E24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999" cy="109728"/>
          </a:xfrm>
          <a:prstGeom prst="rect">
            <a:avLst/>
          </a:prstGeom>
          <a:solidFill>
            <a:srgbClr val="B990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927080" y="0"/>
            <a:ext cx="1261872" cy="6858000"/>
          </a:xfrm>
          <a:prstGeom prst="rect">
            <a:avLst/>
          </a:prstGeom>
          <a:solidFill>
            <a:srgbClr val="241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6" name="Connector 5"/>
          <p:cNvCxnSpPr/>
          <p:nvPr/>
        </p:nvCxnSpPr>
        <p:spPr>
          <a:xfrm>
            <a:off x="502920" y="6355080"/>
            <a:ext cx="9966960" cy="0"/>
          </a:xfrm>
          <a:prstGeom prst="line">
            <a:avLst/>
          </a:prstGeom>
          <a:ln w="10160">
            <a:solidFill>
              <a:srgbClr val="B9905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411480" y="384048"/>
            <a:ext cx="2240280" cy="5596128"/>
          </a:xfrm>
          <a:prstGeom prst="roundRect">
            <a:avLst/>
          </a:prstGeom>
          <a:solidFill>
            <a:srgbClr val="24140F"/>
          </a:solidFill>
          <a:ln w="13970">
            <a:solidFill>
              <a:srgbClr val="B9905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13232" y="749808"/>
            <a:ext cx="1645920" cy="822960"/>
          </a:xfrm>
          <a:prstGeom prst="rect">
            <a:avLst/>
          </a:prstGeom>
          <a:noFill/>
        </p:spPr>
        <p:txBody>
          <a:bodyPr wrap="square" lIns="27432" rIns="27432" tIns="18288" bIns="18288" anchor="t">
            <a:normAutofit/>
          </a:bodyPr>
          <a:lstStyle/>
          <a:p>
            <a:pPr algn="ctr"/>
            <a:r>
              <a:rPr sz="2400" b="1" i="0">
                <a:solidFill>
                  <a:srgbClr val="D6B878"/>
                </a:solidFill>
                <a:latin typeface="Songti SC"/>
              </a:rPr>
              <a:t>品牌</a:t>
            </a:r>
          </a:p>
          <a:p>
            <a:pPr algn="ctr"/>
            <a:r>
              <a:rPr sz="2400" b="1" i="0">
                <a:solidFill>
                  <a:srgbClr val="D6B878"/>
                </a:solidFill>
                <a:latin typeface="Songti SC"/>
              </a:rPr>
              <a:t>授权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749808" y="1874519"/>
            <a:ext cx="1517904" cy="0"/>
          </a:xfrm>
          <a:prstGeom prst="line">
            <a:avLst/>
          </a:prstGeom>
          <a:ln w="15240">
            <a:solidFill>
              <a:srgbClr val="D6B87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8368" y="2148840"/>
            <a:ext cx="1783080" cy="2011680"/>
          </a:xfrm>
          <a:prstGeom prst="rect">
            <a:avLst/>
          </a:prstGeom>
          <a:noFill/>
        </p:spPr>
        <p:txBody>
          <a:bodyPr wrap="square" lIns="27432" rIns="27432" tIns="18288" bIns="18288" anchor="t">
            <a:normAutofit/>
          </a:bodyPr>
          <a:lstStyle/>
          <a:p>
            <a:pPr algn="ctr"/>
            <a:r>
              <a:rPr sz="1100" b="0" i="0">
                <a:solidFill>
                  <a:srgbClr val="F8F0DF"/>
                </a:solidFill>
                <a:latin typeface="PingFang SC"/>
              </a:rPr>
              <a:t>品牌</a:t>
            </a:r>
          </a:p>
          <a:p>
            <a:pPr algn="ctr"/>
            <a:r>
              <a:rPr sz="1100" b="0" i="0">
                <a:solidFill>
                  <a:srgbClr val="F8F0DF"/>
                </a:solidFill>
                <a:latin typeface="PingFang SC"/>
              </a:rPr>
              <a:t>授权</a:t>
            </a:r>
          </a:p>
          <a:p>
            <a:pPr algn="ctr"/>
            <a:r>
              <a:rPr sz="1100" b="0" i="0">
                <a:solidFill>
                  <a:srgbClr val="F8F0DF"/>
                </a:solidFill>
                <a:latin typeface="PingFang SC"/>
              </a:rPr>
              <a:t>冷酸灵 &amp; 国博衍艺案例展示</a:t>
            </a:r>
          </a:p>
          <a:p>
            <a:pPr algn="ctr"/>
            <a:r>
              <a:rPr sz="1100" b="0" i="0">
                <a:solidFill>
                  <a:srgbClr val="F8F0DF"/>
                </a:solidFill>
                <a:latin typeface="PingFang SC"/>
              </a:rPr>
              <a:t>跨界合作助力品牌升级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4663440"/>
            <a:ext cx="1783080" cy="685800"/>
          </a:xfrm>
          <a:prstGeom prst="rect">
            <a:avLst/>
          </a:prstGeom>
          <a:noFill/>
        </p:spPr>
        <p:txBody>
          <a:bodyPr wrap="square" lIns="27432" rIns="27432" tIns="18288" bIns="18288" anchor="t">
            <a:normAutofit/>
          </a:bodyPr>
          <a:lstStyle/>
          <a:p>
            <a:pPr algn="ctr"/>
            <a:r>
              <a:rPr sz="1200" b="1" i="0">
                <a:solidFill>
                  <a:srgbClr val="D6B878"/>
                </a:solidFill>
                <a:latin typeface="PingFang SC"/>
              </a:rPr>
              <a:t>跨界合作</a:t>
            </a:r>
          </a:p>
          <a:p>
            <a:pPr algn="ctr"/>
            <a:r>
              <a:rPr sz="1200" b="1" i="0">
                <a:solidFill>
                  <a:srgbClr val="D6B878"/>
                </a:solidFill>
                <a:latin typeface="PingFang SC"/>
              </a:rPr>
              <a:t>助力品牌升级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971800" y="502920"/>
            <a:ext cx="7543800" cy="5394960"/>
          </a:xfrm>
          <a:prstGeom prst="roundRect">
            <a:avLst/>
          </a:prstGeom>
          <a:solidFill>
            <a:srgbClr val="FFF8E9"/>
          </a:solidFill>
          <a:ln w="13970">
            <a:solidFill>
              <a:srgbClr val="B9905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4680" y="808593"/>
            <a:ext cx="7178040" cy="478361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02920" y="6419088"/>
            <a:ext cx="3657600" cy="210312"/>
          </a:xfrm>
          <a:prstGeom prst="rect">
            <a:avLst/>
          </a:prstGeom>
          <a:noFill/>
        </p:spPr>
        <p:txBody>
          <a:bodyPr wrap="square" lIns="27432" rIns="27432" tIns="18288" bIns="18288" anchor="t">
            <a:normAutofit/>
          </a:bodyPr>
          <a:lstStyle/>
          <a:p>
            <a:pPr algn="l"/>
            <a:r>
              <a:rPr sz="750" b="0" i="0">
                <a:solidFill>
                  <a:srgbClr val="7C6A56"/>
                </a:solidFill>
                <a:latin typeface="PingFang SC"/>
              </a:rPr>
              <a:t>National Museum of China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201400" y="6355080"/>
            <a:ext cx="502920" cy="228600"/>
          </a:xfrm>
          <a:prstGeom prst="rect">
            <a:avLst/>
          </a:prstGeom>
          <a:noFill/>
        </p:spPr>
        <p:txBody>
          <a:bodyPr wrap="square" lIns="27432" rIns="27432" tIns="18288" bIns="18288" anchor="t">
            <a:normAutofit/>
          </a:bodyPr>
          <a:lstStyle/>
          <a:p>
            <a:pPr algn="r"/>
            <a:r>
              <a:rPr sz="900" b="1" i="0">
                <a:solidFill>
                  <a:srgbClr val="F8F0DF"/>
                </a:solidFill>
                <a:latin typeface="PingFang SC"/>
              </a:rPr>
              <a:t>46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