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jpg"/><Relationship Id="rId25" Type="http://schemas.openxmlformats.org/officeDocument/2006/relationships/image" Target="../media/image24.jpg"/><Relationship Id="rId26" Type="http://schemas.openxmlformats.org/officeDocument/2006/relationships/image" Target="../media/image25.jp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jpg"/><Relationship Id="rId3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8F0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109728"/>
          </a:xfrm>
          <a:prstGeom prst="rect">
            <a:avLst/>
          </a:prstGeom>
          <a:solidFill>
            <a:srgbClr val="B99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0927080" y="0"/>
            <a:ext cx="1261872" cy="6858000"/>
          </a:xfrm>
          <a:prstGeom prst="rect">
            <a:avLst/>
          </a:prstGeom>
          <a:solidFill>
            <a:srgbClr val="241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Connector 5"/>
          <p:cNvCxnSpPr/>
          <p:nvPr/>
        </p:nvCxnSpPr>
        <p:spPr>
          <a:xfrm>
            <a:off x="502920" y="6355080"/>
            <a:ext cx="9966960" cy="0"/>
          </a:xfrm>
          <a:prstGeom prst="line">
            <a:avLst/>
          </a:prstGeom>
          <a:ln w="101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11480" y="384048"/>
            <a:ext cx="2240280" cy="5596128"/>
          </a:xfrm>
          <a:prstGeom prst="roundRect">
            <a:avLst/>
          </a:prstGeom>
          <a:solidFill>
            <a:srgbClr val="24140F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13232" y="749808"/>
            <a:ext cx="1645920" cy="82296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ctr"/>
            <a:r>
              <a:rPr sz="2400" b="1" i="0">
                <a:solidFill>
                  <a:srgbClr val="D6B878"/>
                </a:solidFill>
                <a:latin typeface="Songti SC"/>
              </a:rPr>
              <a:t>品牌</a:t>
            </a:r>
          </a:p>
          <a:p>
            <a:pPr algn="ctr"/>
            <a:r>
              <a:rPr sz="2400" b="1" i="0">
                <a:solidFill>
                  <a:srgbClr val="D6B878"/>
                </a:solidFill>
                <a:latin typeface="Songti SC"/>
              </a:rPr>
              <a:t>授权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749808" y="1874519"/>
            <a:ext cx="1517904" cy="0"/>
          </a:xfrm>
          <a:prstGeom prst="line">
            <a:avLst/>
          </a:prstGeom>
          <a:ln w="15240">
            <a:solidFill>
              <a:srgbClr val="D6B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8368" y="2148840"/>
            <a:ext cx="1783080" cy="201168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ctr"/>
            <a:r>
              <a:rPr sz="1100" b="0" i="0">
                <a:solidFill>
                  <a:srgbClr val="F8F0DF"/>
                </a:solidFill>
                <a:latin typeface="PingFang SC"/>
              </a:rPr>
              <a:t>跨界合作助力品牌升级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368" y="4663440"/>
            <a:ext cx="1783080" cy="6858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ctr"/>
            <a:r>
              <a:rPr sz="1200" b="1" i="0">
                <a:solidFill>
                  <a:srgbClr val="D6B878"/>
                </a:solidFill>
                <a:latin typeface="PingFang SC"/>
              </a:rPr>
              <a:t>跨界合作</a:t>
            </a:r>
          </a:p>
          <a:p>
            <a:pPr algn="ctr"/>
            <a:r>
              <a:rPr sz="1200" b="1" i="0">
                <a:solidFill>
                  <a:srgbClr val="D6B878"/>
                </a:solidFill>
                <a:latin typeface="PingFang SC"/>
              </a:rPr>
              <a:t>助力品牌升级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71800" y="502920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60" y="548640"/>
            <a:ext cx="819919" cy="89245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48912" y="502920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62" y="548640"/>
            <a:ext cx="833338" cy="8924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526024" y="502920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744" y="728835"/>
            <a:ext cx="1066799" cy="5320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803136" y="502920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855" y="787739"/>
            <a:ext cx="1066799" cy="41425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080247" y="502920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968" y="574422"/>
            <a:ext cx="1066799" cy="84088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9357360" y="502920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3080" y="772417"/>
            <a:ext cx="1066799" cy="44489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971800" y="1605686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520" y="2009837"/>
            <a:ext cx="1066799" cy="17559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248912" y="1605686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632" y="1781544"/>
            <a:ext cx="1066799" cy="63217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526024" y="1605686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744" y="1847262"/>
            <a:ext cx="1066799" cy="50074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803136" y="1605686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8855" y="1893077"/>
            <a:ext cx="1066799" cy="40911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8080247" y="1605686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5968" y="1659767"/>
            <a:ext cx="1066799" cy="87573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9357360" y="1605686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3080" y="1890428"/>
            <a:ext cx="1066799" cy="41441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971800" y="2708452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7520" y="2835828"/>
            <a:ext cx="1066799" cy="72914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248912" y="2708452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4632" y="2784528"/>
            <a:ext cx="1066799" cy="83174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5526024" y="2708452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1744" y="2768022"/>
            <a:ext cx="1066799" cy="864754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6803136" y="2708452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8855" y="2930143"/>
            <a:ext cx="1066799" cy="540511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8080247" y="2708452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5968" y="2967037"/>
            <a:ext cx="1066799" cy="46672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357360" y="2708452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03080" y="2831506"/>
            <a:ext cx="1066799" cy="73778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2971800" y="3811219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17520" y="4082654"/>
            <a:ext cx="1066799" cy="441023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4248912" y="3811219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66009" y="3856939"/>
            <a:ext cx="924045" cy="89245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5526024" y="3811219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71744" y="4107397"/>
            <a:ext cx="1066799" cy="391538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6803136" y="3811219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48855" y="4008490"/>
            <a:ext cx="1066799" cy="589351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8080247" y="3811219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7" name="Picture 56" descr="image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25968" y="4171610"/>
            <a:ext cx="1066799" cy="263112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9357360" y="3811219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9" name="Picture 58" descr="image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03080" y="3992962"/>
            <a:ext cx="1066800" cy="620408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2971800" y="4913985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1" name="Picture 60" descr="image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22732" y="4959705"/>
            <a:ext cx="1056374" cy="892454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4248912" y="4913985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94632" y="5153087"/>
            <a:ext cx="1066799" cy="505690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5526024" y="4913985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71744" y="5009188"/>
            <a:ext cx="1066799" cy="793487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6803136" y="4913985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48855" y="5074132"/>
            <a:ext cx="1066799" cy="663599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8080247" y="4913985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9" name="Picture 68" descr="image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25968" y="4963110"/>
            <a:ext cx="1066799" cy="885645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9357360" y="4913985"/>
            <a:ext cx="1158240" cy="98389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03080" y="4967983"/>
            <a:ext cx="1066799" cy="87589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7C6A56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F8F0DF"/>
                </a:solidFill>
                <a:latin typeface="PingFang SC"/>
              </a:rPr>
              <a:t>38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