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8F0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109728"/>
          </a:xfrm>
          <a:prstGeom prst="rect">
            <a:avLst/>
          </a:prstGeom>
          <a:solidFill>
            <a:srgbClr val="B99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0927080" y="0"/>
            <a:ext cx="1261872" cy="6858000"/>
          </a:xfrm>
          <a:prstGeom prst="rect">
            <a:avLst/>
          </a:prstGeom>
          <a:solidFill>
            <a:srgbClr val="241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Connector 5"/>
          <p:cNvCxnSpPr/>
          <p:nvPr/>
        </p:nvCxnSpPr>
        <p:spPr>
          <a:xfrm>
            <a:off x="502920" y="6355080"/>
            <a:ext cx="9966960" cy="0"/>
          </a:xfrm>
          <a:prstGeom prst="line">
            <a:avLst/>
          </a:prstGeom>
          <a:ln w="101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2920" y="411480"/>
            <a:ext cx="566928" cy="292608"/>
          </a:xfrm>
          <a:prstGeom prst="roundRect">
            <a:avLst/>
          </a:prstGeom>
          <a:solidFill>
            <a:srgbClr val="24140F"/>
          </a:solidFill>
          <a:ln w="13970">
            <a:solidFill>
              <a:srgbClr val="2414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48640" y="429768"/>
            <a:ext cx="475488" cy="256032"/>
          </a:xfrm>
          <a:prstGeom prst="rect">
            <a:avLst/>
          </a:prstGeom>
          <a:noFill/>
        </p:spPr>
        <p:txBody>
          <a:bodyPr wrap="square" lIns="27432" rIns="27432" tIns="18288" bIns="18288" anchor="ctr">
            <a:normAutofit/>
          </a:bodyPr>
          <a:lstStyle/>
          <a:p>
            <a:pPr algn="ctr"/>
            <a:r>
              <a:rPr sz="900" b="1" i="0">
                <a:solidFill>
                  <a:srgbClr val="D6B878"/>
                </a:solidFill>
                <a:latin typeface="PingFang SC"/>
              </a:rPr>
              <a:t>32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47472"/>
            <a:ext cx="5669280" cy="5029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2200" b="1" i="0">
                <a:solidFill>
                  <a:srgbClr val="8E2420"/>
                </a:solidFill>
                <a:latin typeface="Songti SC"/>
              </a:rPr>
              <a:t>千年“萌”友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6480" y="1051560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75815"/>
            <a:ext cx="1292352" cy="129235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29144" y="1051560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864" y="1364137"/>
            <a:ext cx="1292352" cy="171570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131808" y="1051560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28" y="1364137"/>
            <a:ext cx="1292352" cy="171570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126480" y="3511296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823873"/>
            <a:ext cx="1292352" cy="171570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7629144" y="3511296"/>
            <a:ext cx="1383792" cy="2340864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864" y="4028641"/>
            <a:ext cx="1292352" cy="130617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58368" y="1051560"/>
            <a:ext cx="5074920" cy="480060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77824" y="1280160"/>
            <a:ext cx="4617720" cy="43708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文物：「红山玉龙」 「鹰形陶鼎」 「妇好鸮尊嵌贝鹿形青铜镇」 「孝端皇后凤冠」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“跨越千年的萌友们组团出道”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神性守护者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(红山玉龙)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青铜战灵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(妇好鸮尊)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天穹之后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(孝端皇后凤冠)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大地之灵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(鹰形陶鼎)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7C6A56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F8F0DF"/>
                </a:solidFill>
                <a:latin typeface="PingFang SC"/>
              </a:rPr>
              <a:t>32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