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2920" y="411480"/>
            <a:ext cx="566928" cy="29260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2414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48640" y="429768"/>
            <a:ext cx="475488" cy="256032"/>
          </a:xfrm>
          <a:prstGeom prst="rect">
            <a:avLst/>
          </a:prstGeom>
          <a:noFill/>
        </p:spPr>
        <p:txBody>
          <a:bodyPr wrap="square" lIns="27432" rIns="27432" tIns="18288" bIns="18288" anchor="ctr">
            <a:normAutofit/>
          </a:bodyPr>
          <a:lstStyle/>
          <a:p>
            <a:pPr algn="ctr"/>
            <a:r>
              <a:rPr sz="900" b="1" i="0">
                <a:solidFill>
                  <a:srgbClr val="D6B878"/>
                </a:solidFill>
                <a:latin typeface="PingFang SC"/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7472"/>
            <a:ext cx="5669280" cy="5029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2200" b="1" i="0">
                <a:solidFill>
                  <a:srgbClr val="8E2420"/>
                </a:solidFill>
                <a:latin typeface="Songti SC"/>
              </a:rPr>
              <a:t>落英缤纷·螺钿绣春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81" y="1124712"/>
            <a:ext cx="1436949" cy="14295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37104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05" y="1124712"/>
            <a:ext cx="1436949" cy="14295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834128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29" y="1124712"/>
            <a:ext cx="1436949" cy="142951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40080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81" y="2764536"/>
            <a:ext cx="1436949" cy="142951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37104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05" y="2764536"/>
            <a:ext cx="1436949" cy="14295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834128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29" y="2764536"/>
            <a:ext cx="1436949" cy="142951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0080" y="4358640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63" y="4404360"/>
            <a:ext cx="1414384" cy="142951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059168" y="1078992"/>
            <a:ext cx="3520440" cy="480060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269480" y="1298448"/>
            <a:ext cx="3090672" cy="43708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“贝壳碾成花，螺片绣作春——唐代禁奢令都拦不住的顶级审美，飘落千年仍惊艳！”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珠光宝气·一镜盛唐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“螺钿嵌贝、青金石缀羽，千年珠光未褪——玄宗赏安禄山的‘宝钿镜’，才是真顶奢！”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“古代顶级奢侈品”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禽鸟衔金·羽翼刻阶级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“螺片镶羽翼，鸟喙点青金——唐镜上的禽鸟，羽毛比现代高定刺绣更论克计价！”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文物：「花鸟人物螺钿青铜镜」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