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8F0D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64592" cy="6858000"/>
          </a:xfrm>
          <a:prstGeom prst="rect">
            <a:avLst/>
          </a:prstGeom>
          <a:solidFill>
            <a:srgbClr val="8E24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999" cy="109728"/>
          </a:xfrm>
          <a:prstGeom prst="rect">
            <a:avLst/>
          </a:prstGeom>
          <a:solidFill>
            <a:srgbClr val="B9905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10927080" y="0"/>
            <a:ext cx="1261872" cy="6858000"/>
          </a:xfrm>
          <a:prstGeom prst="rect">
            <a:avLst/>
          </a:prstGeom>
          <a:solidFill>
            <a:srgbClr val="24140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6" name="Connector 5"/>
          <p:cNvCxnSpPr/>
          <p:nvPr/>
        </p:nvCxnSpPr>
        <p:spPr>
          <a:xfrm>
            <a:off x="502920" y="6355080"/>
            <a:ext cx="9966960" cy="0"/>
          </a:xfrm>
          <a:prstGeom prst="line">
            <a:avLst/>
          </a:prstGeom>
          <a:ln w="10160">
            <a:solidFill>
              <a:srgbClr val="B990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502920" y="411480"/>
            <a:ext cx="566928" cy="292608"/>
          </a:xfrm>
          <a:prstGeom prst="roundRect">
            <a:avLst/>
          </a:prstGeom>
          <a:solidFill>
            <a:srgbClr val="24140F"/>
          </a:solidFill>
          <a:ln w="13970">
            <a:solidFill>
              <a:srgbClr val="2414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548640" y="429768"/>
            <a:ext cx="475488" cy="256032"/>
          </a:xfrm>
          <a:prstGeom prst="rect">
            <a:avLst/>
          </a:prstGeom>
          <a:noFill/>
        </p:spPr>
        <p:txBody>
          <a:bodyPr wrap="square" lIns="27432" rIns="27432" tIns="18288" bIns="18288" anchor="ctr">
            <a:normAutofit/>
          </a:bodyPr>
          <a:lstStyle/>
          <a:p>
            <a:pPr algn="ctr"/>
            <a:r>
              <a:rPr sz="900" b="1" i="0">
                <a:solidFill>
                  <a:srgbClr val="D6B878"/>
                </a:solidFill>
                <a:latin typeface="PingFang SC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347472"/>
            <a:ext cx="5669280" cy="50292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2200" b="1" i="0">
                <a:solidFill>
                  <a:srgbClr val="8E2420"/>
                </a:solidFill>
                <a:latin typeface="Songti SC"/>
              </a:rPr>
              <a:t>唐三彩艺术精品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0080" y="1078992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32200"/>
            <a:ext cx="1886712" cy="14145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737104" y="1078992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3" name="Picture 1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23" y="1132200"/>
            <a:ext cx="1886712" cy="141453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834128" y="1078992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5" name="Picture 1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848" y="1132200"/>
            <a:ext cx="1886712" cy="1414534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640080" y="2718816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772024"/>
            <a:ext cx="1886712" cy="1414534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737104" y="2718816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Picture 1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823" y="2772024"/>
            <a:ext cx="1886712" cy="1414534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4834128" y="2718816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848" y="2772024"/>
            <a:ext cx="1886712" cy="141453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640080" y="4358640"/>
            <a:ext cx="1978152" cy="1520952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3" name="Picture 22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963" y="4404360"/>
            <a:ext cx="1414384" cy="1429512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7059168" y="1078992"/>
            <a:ext cx="3520440" cy="4800600"/>
          </a:xfrm>
          <a:prstGeom prst="roundRect">
            <a:avLst/>
          </a:prstGeom>
          <a:solidFill>
            <a:srgbClr val="FFF8E9"/>
          </a:solidFill>
          <a:ln w="13970">
            <a:solidFill>
              <a:srgbClr val="B9905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7269480" y="1298448"/>
            <a:ext cx="3090672" cy="437083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之佳作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四蹄踏雪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龙马精神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丝路宝马良驹</a:t>
            </a:r>
          </a:p>
          <a:p>
            <a:pPr algn="l">
              <a:spcAft>
                <a:spcPts val="400"/>
              </a:spcAft>
            </a:pPr>
            <a:r>
              <a:rPr sz="1200" b="0" i="0">
                <a:solidFill>
                  <a:srgbClr val="2D2018"/>
                </a:solidFill>
                <a:latin typeface="PingFang SC"/>
              </a:rPr>
              <a:t>文物：「三彩黑釉陶马」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920" y="6419088"/>
            <a:ext cx="3657600" cy="210312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l"/>
            <a:r>
              <a:rPr sz="750" b="0" i="0">
                <a:solidFill>
                  <a:srgbClr val="7C6A56"/>
                </a:solidFill>
                <a:latin typeface="PingFang SC"/>
              </a:rPr>
              <a:t>National Museum of China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201400" y="6355080"/>
            <a:ext cx="502920" cy="228600"/>
          </a:xfrm>
          <a:prstGeom prst="rect">
            <a:avLst/>
          </a:prstGeom>
          <a:noFill/>
        </p:spPr>
        <p:txBody>
          <a:bodyPr wrap="square" lIns="27432" rIns="27432" tIns="18288" bIns="18288" anchor="t">
            <a:normAutofit/>
          </a:bodyPr>
          <a:lstStyle/>
          <a:p>
            <a:pPr algn="r"/>
            <a:r>
              <a:rPr sz="900" b="1" i="0">
                <a:solidFill>
                  <a:srgbClr val="F8F0DF"/>
                </a:solidFill>
                <a:latin typeface="PingFang SC"/>
              </a:rPr>
              <a:t>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