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Lst>
  <p:sldSz cx="12191999"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999" cy="6858000"/>
          </a:xfrm>
          <a:prstGeom prst="rect">
            <a:avLst/>
          </a:prstGeom>
          <a:solidFill>
            <a:srgbClr val="F8F0D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8E24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12191999" cy="109728"/>
          </a:xfrm>
          <a:prstGeom prst="rect">
            <a:avLst/>
          </a:prstGeom>
          <a:solidFill>
            <a:srgbClr val="B9905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0927080" y="0"/>
            <a:ext cx="1261872" cy="6858000"/>
          </a:xfrm>
          <a:prstGeom prst="rect">
            <a:avLst/>
          </a:prstGeom>
          <a:solidFill>
            <a:srgbClr val="24140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6" name="Connector 5"/>
          <p:cNvCxnSpPr/>
          <p:nvPr/>
        </p:nvCxnSpPr>
        <p:spPr>
          <a:xfrm>
            <a:off x="502920" y="6355080"/>
            <a:ext cx="9966960" cy="0"/>
          </a:xfrm>
          <a:prstGeom prst="line">
            <a:avLst/>
          </a:prstGeom>
          <a:ln w="10160">
            <a:solidFill>
              <a:srgbClr val="B99054"/>
            </a:solidFill>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594360" y="566928"/>
            <a:ext cx="5303520" cy="640080"/>
          </a:xfrm>
          <a:prstGeom prst="rect">
            <a:avLst/>
          </a:prstGeom>
          <a:noFill/>
        </p:spPr>
        <p:txBody>
          <a:bodyPr wrap="square" lIns="27432" rIns="27432" tIns="18288" bIns="18288" anchor="t">
            <a:normAutofit/>
          </a:bodyPr>
          <a:lstStyle/>
          <a:p>
            <a:pPr algn="l"/>
            <a:r>
              <a:rPr sz="3000" b="1" i="0">
                <a:solidFill>
                  <a:srgbClr val="8E2420"/>
                </a:solidFill>
                <a:latin typeface="Songti SC"/>
              </a:rPr>
              <a:t>中国国家博物馆</a:t>
            </a:r>
          </a:p>
        </p:txBody>
      </p:sp>
      <p:sp>
        <p:nvSpPr>
          <p:cNvPr id="8" name="TextBox 7"/>
          <p:cNvSpPr txBox="1"/>
          <p:nvPr/>
        </p:nvSpPr>
        <p:spPr>
          <a:xfrm>
            <a:off x="658368" y="1417320"/>
            <a:ext cx="4892040" cy="3383280"/>
          </a:xfrm>
          <a:prstGeom prst="rect">
            <a:avLst/>
          </a:prstGeom>
          <a:noFill/>
        </p:spPr>
        <p:txBody>
          <a:bodyPr wrap="square" lIns="27432" rIns="27432" tIns="18288" bIns="18288" anchor="t">
            <a:normAutofit/>
          </a:bodyPr>
          <a:lstStyle/>
          <a:p>
            <a:pPr algn="l">
              <a:spcAft>
                <a:spcPts val="400"/>
              </a:spcAft>
            </a:pPr>
            <a:r>
              <a:rPr sz="1200" b="0" i="0">
                <a:solidFill>
                  <a:srgbClr val="2D2018"/>
                </a:solidFill>
                <a:latin typeface="PingFang SC"/>
              </a:rPr>
              <a:t>中国国家博物馆是代表国家收藏、研究、展示、阐释能够充分反映社会主义先进文化、革命文化和中华优秀传统文化代表性物证的国家最高历史文化艺术殿堂和国家文化客厅。承担着为国护史、为国藏史、为国弘史的重要使命。</a:t>
            </a:r>
          </a:p>
          <a:p>
            <a:pPr algn="l">
              <a:spcAft>
                <a:spcPts val="400"/>
              </a:spcAft>
            </a:pPr>
            <a:r>
              <a:rPr sz="1200" b="0" i="0">
                <a:solidFill>
                  <a:srgbClr val="2D2018"/>
                </a:solidFill>
                <a:latin typeface="PingFang SC"/>
              </a:rPr>
              <a:t>世界上最受欢迎的博物馆之一</a:t>
            </a:r>
          </a:p>
        </p:txBody>
      </p:sp>
      <p:sp>
        <p:nvSpPr>
          <p:cNvPr id="9" name="Rounded Rectangle 8"/>
          <p:cNvSpPr/>
          <p:nvPr/>
        </p:nvSpPr>
        <p:spPr>
          <a:xfrm>
            <a:off x="5989320" y="566928"/>
            <a:ext cx="4526280" cy="5257800"/>
          </a:xfrm>
          <a:prstGeom prst="roundRect">
            <a:avLst/>
          </a:prstGeom>
          <a:solidFill>
            <a:srgbClr val="FFF8E9"/>
          </a:solidFill>
          <a:ln w="13970">
            <a:solidFill>
              <a:srgbClr val="B9905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10" name="Picture 9" descr="image.png"/>
          <p:cNvPicPr>
            <a:picLocks noChangeAspect="1"/>
          </p:cNvPicPr>
          <p:nvPr/>
        </p:nvPicPr>
        <p:blipFill>
          <a:blip r:embed="rId2"/>
          <a:stretch>
            <a:fillRect/>
          </a:stretch>
        </p:blipFill>
        <p:spPr>
          <a:xfrm>
            <a:off x="6341274" y="749808"/>
            <a:ext cx="3822370" cy="4160520"/>
          </a:xfrm>
          <a:prstGeom prst="rect">
            <a:avLst/>
          </a:prstGeom>
        </p:spPr>
      </p:pic>
      <p:sp>
        <p:nvSpPr>
          <p:cNvPr id="11" name="Rounded Rectangle 10"/>
          <p:cNvSpPr/>
          <p:nvPr/>
        </p:nvSpPr>
        <p:spPr>
          <a:xfrm>
            <a:off x="6309360" y="5166360"/>
            <a:ext cx="3886200" cy="502920"/>
          </a:xfrm>
          <a:prstGeom prst="roundRect">
            <a:avLst/>
          </a:prstGeom>
          <a:solidFill>
            <a:srgbClr val="FFF8E9"/>
          </a:solidFill>
          <a:ln w="13970">
            <a:solidFill>
              <a:srgbClr val="B9905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12" name="Picture 11" descr="image.png"/>
          <p:cNvPicPr>
            <a:picLocks noChangeAspect="1"/>
          </p:cNvPicPr>
          <p:nvPr/>
        </p:nvPicPr>
        <p:blipFill>
          <a:blip r:embed="rId3"/>
          <a:stretch>
            <a:fillRect/>
          </a:stretch>
        </p:blipFill>
        <p:spPr>
          <a:xfrm>
            <a:off x="7620677" y="5193792"/>
            <a:ext cx="1263565" cy="448056"/>
          </a:xfrm>
          <a:prstGeom prst="rect">
            <a:avLst/>
          </a:prstGeom>
        </p:spPr>
      </p:pic>
      <p:sp>
        <p:nvSpPr>
          <p:cNvPr id="13" name="TextBox 12"/>
          <p:cNvSpPr txBox="1"/>
          <p:nvPr/>
        </p:nvSpPr>
        <p:spPr>
          <a:xfrm>
            <a:off x="502920" y="6419088"/>
            <a:ext cx="3657600" cy="210312"/>
          </a:xfrm>
          <a:prstGeom prst="rect">
            <a:avLst/>
          </a:prstGeom>
          <a:noFill/>
        </p:spPr>
        <p:txBody>
          <a:bodyPr wrap="square" lIns="27432" rIns="27432" tIns="18288" bIns="18288" anchor="t">
            <a:normAutofit/>
          </a:bodyPr>
          <a:lstStyle/>
          <a:p>
            <a:pPr algn="l"/>
            <a:r>
              <a:rPr sz="750" b="0" i="0">
                <a:solidFill>
                  <a:srgbClr val="7C6A56"/>
                </a:solidFill>
                <a:latin typeface="PingFang SC"/>
              </a:rPr>
              <a:t>National Museum of China</a:t>
            </a:r>
          </a:p>
        </p:txBody>
      </p:sp>
      <p:sp>
        <p:nvSpPr>
          <p:cNvPr id="14" name="TextBox 13"/>
          <p:cNvSpPr txBox="1"/>
          <p:nvPr/>
        </p:nvSpPr>
        <p:spPr>
          <a:xfrm>
            <a:off x="11201400" y="6355080"/>
            <a:ext cx="502920" cy="228600"/>
          </a:xfrm>
          <a:prstGeom prst="rect">
            <a:avLst/>
          </a:prstGeom>
          <a:noFill/>
        </p:spPr>
        <p:txBody>
          <a:bodyPr wrap="square" lIns="27432" rIns="27432" tIns="18288" bIns="18288" anchor="t">
            <a:normAutofit/>
          </a:bodyPr>
          <a:lstStyle/>
          <a:p>
            <a:pPr algn="r"/>
            <a:r>
              <a:rPr sz="900" b="1" i="0">
                <a:solidFill>
                  <a:srgbClr val="F8F0DF"/>
                </a:solidFill>
                <a:latin typeface="PingFang SC"/>
              </a:rPr>
              <a:t>04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