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999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80F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999" cy="164592"/>
          </a:xfrm>
          <a:prstGeom prst="rect">
            <a:avLst/>
          </a:prstGeom>
          <a:solidFill>
            <a:srgbClr val="8E24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6693408"/>
            <a:ext cx="12191999" cy="164592"/>
          </a:xfrm>
          <a:prstGeom prst="rect">
            <a:avLst/>
          </a:prstGeom>
          <a:solidFill>
            <a:srgbClr val="8E24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5" name="Connector 4"/>
          <p:cNvCxnSpPr/>
          <p:nvPr/>
        </p:nvCxnSpPr>
        <p:spPr>
          <a:xfrm>
            <a:off x="9875520" y="365760"/>
            <a:ext cx="2103120" cy="1645920"/>
          </a:xfrm>
          <a:prstGeom prst="line">
            <a:avLst/>
          </a:prstGeom>
          <a:ln w="8890">
            <a:solidFill>
              <a:srgbClr val="B9905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or 5"/>
          <p:cNvCxnSpPr/>
          <p:nvPr/>
        </p:nvCxnSpPr>
        <p:spPr>
          <a:xfrm>
            <a:off x="10332720" y="228600"/>
            <a:ext cx="1737360" cy="1325880"/>
          </a:xfrm>
          <a:prstGeom prst="line">
            <a:avLst/>
          </a:prstGeom>
          <a:ln w="6350">
            <a:solidFill>
              <a:srgbClr val="D6B8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7240" y="841248"/>
            <a:ext cx="1828800" cy="256032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l"/>
            <a:r>
              <a:rPr sz="1200" b="1" i="0">
                <a:solidFill>
                  <a:srgbClr val="D6B878"/>
                </a:solidFill>
                <a:latin typeface="PingFang SC"/>
              </a:rPr>
              <a:t>/ 01 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9808" y="1536192"/>
            <a:ext cx="4937760" cy="777240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l"/>
            <a:r>
              <a:rPr sz="4000" b="1" i="0">
                <a:solidFill>
                  <a:srgbClr val="F8F0DF"/>
                </a:solidFill>
                <a:latin typeface="Songti SC"/>
              </a:rPr>
              <a:t>授权介绍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804672" y="2587752"/>
            <a:ext cx="3264408" cy="0"/>
          </a:xfrm>
          <a:prstGeom prst="line">
            <a:avLst/>
          </a:prstGeom>
          <a:ln w="22860">
            <a:solidFill>
              <a:srgbClr val="B9905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2960" y="2834640"/>
            <a:ext cx="4663440" cy="731520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l"/>
            <a:r>
              <a:rPr sz="1600" b="0" i="0">
                <a:solidFill>
                  <a:srgbClr val="D6B878"/>
                </a:solidFill>
                <a:latin typeface="PingFang SC"/>
              </a:rPr>
              <a:t>《中国国家博物馆》</a:t>
            </a:r>
          </a:p>
          <a:p>
            <a:pPr algn="l"/>
            <a:r>
              <a:rPr sz="1600" b="0" i="0">
                <a:solidFill>
                  <a:srgbClr val="D6B878"/>
                </a:solidFill>
                <a:latin typeface="PingFang SC"/>
              </a:rPr>
              <a:t>《国博衍艺》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00800" y="658368"/>
            <a:ext cx="4983480" cy="535838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392" y="1418086"/>
            <a:ext cx="4654296" cy="310742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720840" y="5257800"/>
            <a:ext cx="4343400" cy="502920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720" y="5285232"/>
            <a:ext cx="411639" cy="4480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2920" y="6419088"/>
            <a:ext cx="3657600" cy="210312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l"/>
            <a:r>
              <a:rPr sz="750" b="0" i="0">
                <a:solidFill>
                  <a:srgbClr val="D6B878"/>
                </a:solidFill>
                <a:latin typeface="PingFang SC"/>
              </a:rPr>
              <a:t>National Museum of China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01400" y="6355080"/>
            <a:ext cx="502920" cy="228600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r"/>
            <a:r>
              <a:rPr sz="900" b="1" i="0">
                <a:solidFill>
                  <a:srgbClr val="D6B878"/>
                </a:solidFill>
                <a:latin typeface="PingFang SC"/>
              </a:rPr>
              <a:t>03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