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80F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93408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5" name="Connector 4"/>
          <p:cNvCxnSpPr/>
          <p:nvPr/>
        </p:nvCxnSpPr>
        <p:spPr>
          <a:xfrm>
            <a:off x="9875520" y="365760"/>
            <a:ext cx="2103120" cy="1645920"/>
          </a:xfrm>
          <a:prstGeom prst="line">
            <a:avLst/>
          </a:prstGeom>
          <a:ln w="889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 5"/>
          <p:cNvCxnSpPr/>
          <p:nvPr/>
        </p:nvCxnSpPr>
        <p:spPr>
          <a:xfrm>
            <a:off x="10332720" y="228600"/>
            <a:ext cx="1737360" cy="1325880"/>
          </a:xfrm>
          <a:prstGeom prst="line">
            <a:avLst/>
          </a:prstGeom>
          <a:ln w="6350">
            <a:solidFill>
              <a:srgbClr val="D6B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" y="685800"/>
            <a:ext cx="5394960" cy="41148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1800" b="1" i="0">
                <a:solidFill>
                  <a:srgbClr val="D6B878"/>
                </a:solidFill>
                <a:latin typeface="PingFang SC"/>
              </a:rPr>
              <a:t>中国国家博物馆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1124712"/>
            <a:ext cx="3840480" cy="2560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1000" b="0" i="0">
                <a:solidFill>
                  <a:srgbClr val="F8F0DF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808" y="1874519"/>
            <a:ext cx="5303520" cy="9144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4200" b="1" i="0">
                <a:solidFill>
                  <a:srgbClr val="F8F0DF"/>
                </a:solidFill>
                <a:latin typeface="Songti SC"/>
              </a:rPr>
              <a:t>IP授权介绍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804672" y="2944368"/>
            <a:ext cx="3630168" cy="0"/>
          </a:xfrm>
          <a:prstGeom prst="line">
            <a:avLst/>
          </a:prstGeom>
          <a:ln w="2794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4672" y="3182112"/>
            <a:ext cx="4572000" cy="64008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1600" b="0" i="0">
                <a:solidFill>
                  <a:srgbClr val="D6B878"/>
                </a:solidFill>
                <a:latin typeface="PingFang SC"/>
              </a:rPr>
              <a:t>以馆藏文物为源点，构建东方美学与当代商业的授权叙事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46520" y="621792"/>
            <a:ext cx="4983480" cy="539496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33012"/>
            <a:ext cx="4617720" cy="307757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720840" y="5257800"/>
            <a:ext cx="2157984" cy="50292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83" y="5285232"/>
            <a:ext cx="671097" cy="44805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951976" y="5257800"/>
            <a:ext cx="2157984" cy="50292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512" y="5285232"/>
            <a:ext cx="1016911" cy="4480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2960" y="5806440"/>
            <a:ext cx="2926080" cy="2743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900" b="0" i="0">
                <a:solidFill>
                  <a:srgbClr val="D6B878"/>
                </a:solidFill>
                <a:latin typeface="PingFang SC"/>
              </a:rPr>
              <a:t>NMC IP LICENSING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D6B878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D6B878"/>
                </a:solidFill>
                <a:latin typeface="PingFang SC"/>
              </a:rPr>
              <a:t>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