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5" r:id="rId3"/>
    <p:sldId id="340" r:id="rId4"/>
    <p:sldId id="309" r:id="rId5"/>
    <p:sldId id="315" r:id="rId6"/>
  </p:sldIdLst>
  <p:sldSz cx="9906000" cy="6858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548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7" autoAdjust="0"/>
    <p:restoredTop sz="92948"/>
  </p:normalViewPr>
  <p:slideViewPr>
    <p:cSldViewPr snapToGrid="0" showGuides="1">
      <p:cViewPr varScale="1">
        <p:scale>
          <a:sx n="111" d="100"/>
          <a:sy n="111" d="100"/>
        </p:scale>
        <p:origin x="368" y="192"/>
      </p:cViewPr>
      <p:guideLst>
        <p:guide orient="horz" pos="2149"/>
        <p:guide pos="3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760442" y="365125"/>
            <a:ext cx="173484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3344" y="365125"/>
            <a:ext cx="508327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3343" y="1825625"/>
            <a:ext cx="3409057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86226" y="1825625"/>
            <a:ext cx="3409057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565A-800F-4DEE-8876-CB73AB2422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EB0A-604D-43E5-B53E-D0CE250639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9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9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0575" y="2985658"/>
            <a:ext cx="78718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675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万物有灵提报</a:t>
            </a:r>
            <a:r>
              <a:rPr lang="zh-CN" altLang="en-US" sz="2800" b="1" dirty="0">
                <a:solidFill>
                  <a:srgbClr val="A675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兵马俑产品审核 </a:t>
            </a:r>
            <a:endParaRPr lang="zh-CN" altLang="en-US" sz="2800" b="1" dirty="0">
              <a:solidFill>
                <a:srgbClr val="A675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A675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sz="2800" b="1" dirty="0">
                <a:solidFill>
                  <a:srgbClr val="A675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A6754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俑动大秦·互动冰箱贴</a:t>
            </a:r>
            <a:endParaRPr lang="zh-CN" altLang="en-US" sz="2800" b="1" dirty="0">
              <a:solidFill>
                <a:srgbClr val="A675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73590" y="2816225"/>
            <a:ext cx="133985" cy="1191895"/>
          </a:xfrm>
          <a:prstGeom prst="rect">
            <a:avLst/>
          </a:prstGeom>
          <a:solidFill>
            <a:srgbClr val="A6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14320"/>
            <a:ext cx="26162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7"/>
          <a:stretch>
            <a:fillRect/>
          </a:stretch>
        </p:blipFill>
        <p:spPr>
          <a:xfrm>
            <a:off x="102624" y="0"/>
            <a:ext cx="9700752" cy="1057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5815" y="5904230"/>
            <a:ext cx="2362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包装正面、包装盒</a:t>
            </a:r>
            <a:r>
              <a:rPr lang="zh-CN" altLang="en-US" sz="1400" dirty="0">
                <a:latin typeface="+mj-ea"/>
                <a:ea typeface="+mj-ea"/>
              </a:rPr>
              <a:t>背面</a:t>
            </a:r>
            <a:endParaRPr lang="zh-CN" altLang="en-US" sz="1400" dirty="0"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37985" y="2326826"/>
            <a:ext cx="1447723" cy="535126"/>
            <a:chOff x="528715" y="1345685"/>
            <a:chExt cx="1447723" cy="535126"/>
          </a:xfrm>
        </p:grpSpPr>
        <p:sp>
          <p:nvSpPr>
            <p:cNvPr id="13" name="TextBox 12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销售数量：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Sales volumes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37985" y="3123301"/>
            <a:ext cx="1727924" cy="535126"/>
            <a:chOff x="528715" y="1345685"/>
            <a:chExt cx="1727924" cy="535126"/>
          </a:xfrm>
        </p:grpSpPr>
        <p:sp>
          <p:nvSpPr>
            <p:cNvPr id="18" name="TextBox 17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销售渠道：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591" y="1603812"/>
              <a:ext cx="1653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Distribution channel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37985" y="4172448"/>
            <a:ext cx="1447723" cy="535126"/>
            <a:chOff x="528715" y="1345685"/>
            <a:chExt cx="1447723" cy="535126"/>
          </a:xfrm>
        </p:grpSpPr>
        <p:sp>
          <p:nvSpPr>
            <p:cNvPr id="22" name="TextBox 21"/>
            <p:cNvSpPr txBox="1"/>
            <p:nvPr/>
          </p:nvSpPr>
          <p:spPr>
            <a:xfrm>
              <a:off x="603592" y="1345685"/>
              <a:ext cx="137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使用</a:t>
              </a:r>
              <a:r>
                <a:rPr lang="en-US" altLang="zh-CN" b="1" dirty="0">
                  <a:solidFill>
                    <a:srgbClr val="C00000"/>
                  </a:solidFill>
                </a:rPr>
                <a:t>IP</a:t>
              </a:r>
              <a:r>
                <a:rPr lang="zh-CN" altLang="en-US" b="1" dirty="0">
                  <a:solidFill>
                    <a:srgbClr val="C00000"/>
                  </a:solidFill>
                </a:rPr>
                <a:t>素材：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Use IP material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37985" y="5765400"/>
            <a:ext cx="1447723" cy="535126"/>
            <a:chOff x="528715" y="1345685"/>
            <a:chExt cx="1447723" cy="535126"/>
          </a:xfrm>
        </p:grpSpPr>
        <p:sp>
          <p:nvSpPr>
            <p:cNvPr id="30" name="TextBox 29"/>
            <p:cNvSpPr txBox="1"/>
            <p:nvPr/>
          </p:nvSpPr>
          <p:spPr>
            <a:xfrm>
              <a:off x="603591" y="1345685"/>
              <a:ext cx="1149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商标使用：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Trademark usage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37985" y="1530351"/>
            <a:ext cx="1447723" cy="535126"/>
            <a:chOff x="528715" y="1345685"/>
            <a:chExt cx="1447723" cy="535126"/>
          </a:xfrm>
        </p:grpSpPr>
        <p:sp>
          <p:nvSpPr>
            <p:cNvPr id="34" name="TextBox 33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产品单价：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Product price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63156" y="1580015"/>
            <a:ext cx="24748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俑动大秦</a:t>
            </a:r>
            <a:r>
              <a:rPr lang="en-US" altLang="zh-CN" b="1" dirty="0">
                <a:latin typeface="+mj-ea"/>
                <a:ea typeface="+mj-ea"/>
              </a:rPr>
              <a:t>·</a:t>
            </a:r>
            <a:r>
              <a:rPr lang="zh-CN" altLang="en-US" b="1" dirty="0">
                <a:latin typeface="+mj-ea"/>
                <a:ea typeface="+mj-ea"/>
              </a:rPr>
              <a:t>互动</a:t>
            </a:r>
            <a:r>
              <a:rPr lang="zh-CN" altLang="en-US" b="1" dirty="0">
                <a:latin typeface="+mj-ea"/>
                <a:ea typeface="+mj-ea"/>
              </a:rPr>
              <a:t>冰箱贴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7013" y="3143720"/>
            <a:ext cx="222363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+mj-ea"/>
                <a:ea typeface="+mj-ea"/>
              </a:rPr>
              <a:t>70*90*10mm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3157" y="4233694"/>
            <a:ext cx="99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纸质礼盒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963156" y="2374234"/>
            <a:ext cx="2081862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dirty="0">
                <a:latin typeface="+mj-ea"/>
                <a:ea typeface="+mj-ea"/>
              </a:rPr>
              <a:t>锌合金</a:t>
            </a:r>
            <a:endParaRPr lang="zh-CN" altLang="en-US" sz="1400" dirty="0">
              <a:latin typeface="+mj-ea"/>
              <a:ea typeface="+mj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28715" y="2326826"/>
            <a:ext cx="1447723" cy="535126"/>
            <a:chOff x="528715" y="1345685"/>
            <a:chExt cx="1447723" cy="535126"/>
          </a:xfrm>
        </p:grpSpPr>
        <p:sp>
          <p:nvSpPr>
            <p:cNvPr id="44" name="TextBox 43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产品材质：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Product material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8715" y="3123301"/>
            <a:ext cx="1727924" cy="535126"/>
            <a:chOff x="528715" y="1345685"/>
            <a:chExt cx="1727924" cy="535126"/>
          </a:xfrm>
        </p:grpSpPr>
        <p:sp>
          <p:nvSpPr>
            <p:cNvPr id="48" name="TextBox 47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产品规格：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3591" y="1603812"/>
              <a:ext cx="1653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Product specification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28715" y="4172448"/>
            <a:ext cx="1447723" cy="535126"/>
            <a:chOff x="528715" y="1345685"/>
            <a:chExt cx="1447723" cy="535126"/>
          </a:xfrm>
        </p:grpSpPr>
        <p:sp>
          <p:nvSpPr>
            <p:cNvPr id="52" name="TextBox 51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包装材质：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Packaging material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8715" y="4968923"/>
            <a:ext cx="1727924" cy="535126"/>
            <a:chOff x="528715" y="1345685"/>
            <a:chExt cx="1727924" cy="535126"/>
          </a:xfrm>
        </p:grpSpPr>
        <p:sp>
          <p:nvSpPr>
            <p:cNvPr id="56" name="TextBox 55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包装规格：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3591" y="1603812"/>
              <a:ext cx="1653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Packaging specification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28715" y="5765400"/>
            <a:ext cx="1556713" cy="535126"/>
            <a:chOff x="528715" y="1345685"/>
            <a:chExt cx="1556713" cy="535126"/>
          </a:xfrm>
        </p:grpSpPr>
        <p:sp>
          <p:nvSpPr>
            <p:cNvPr id="60" name="TextBox 59"/>
            <p:cNvSpPr txBox="1"/>
            <p:nvPr/>
          </p:nvSpPr>
          <p:spPr>
            <a:xfrm>
              <a:off x="603591" y="1345685"/>
              <a:ext cx="1481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设计师邮箱：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Designer‘s mailbox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8715" y="1530351"/>
            <a:ext cx="1447723" cy="535126"/>
            <a:chOff x="528715" y="1345685"/>
            <a:chExt cx="1447723" cy="535126"/>
          </a:xfrm>
        </p:grpSpPr>
        <p:sp>
          <p:nvSpPr>
            <p:cNvPr id="64" name="TextBox 63"/>
            <p:cNvSpPr txBox="1"/>
            <p:nvPr/>
          </p:nvSpPr>
          <p:spPr>
            <a:xfrm>
              <a:off x="603592" y="1345685"/>
              <a:ext cx="114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</a:rPr>
                <a:t>产品名称：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28715" y="1412104"/>
              <a:ext cx="45719" cy="42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3591" y="1603812"/>
              <a:ext cx="1372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</a:rPr>
                <a:t>Name of product </a:t>
              </a:r>
              <a:r>
                <a:rPr lang="zh-CN" altLang="en-US" sz="1200" dirty="0">
                  <a:solidFill>
                    <a:srgbClr val="C00000"/>
                  </a:solidFill>
                </a:rPr>
                <a:t>：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963420" y="4998085"/>
            <a:ext cx="17348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12*14*2cm</a:t>
            </a:r>
            <a:endParaRPr lang="zh-CN" altLang="en-US" sz="1400" dirty="0">
              <a:latin typeface="+mj-ea"/>
              <a:ea typeface="+mj-ea"/>
            </a:endParaRPr>
          </a:p>
        </p:txBody>
      </p:sp>
      <p:pic>
        <p:nvPicPr>
          <p:cNvPr id="3" name="图片 2" descr="BgSub_clipboard - 2026-03-23T200716.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15" y="4142740"/>
            <a:ext cx="1043305" cy="855345"/>
          </a:xfrm>
          <a:prstGeom prst="rect">
            <a:avLst/>
          </a:prstGeom>
        </p:spPr>
      </p:pic>
      <p:pic>
        <p:nvPicPr>
          <p:cNvPr id="8" name="图片 7" descr="BgSub_clipboard - 2026-03-23T200357.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25" y="4062730"/>
            <a:ext cx="745490" cy="935355"/>
          </a:xfrm>
          <a:prstGeom prst="rect">
            <a:avLst/>
          </a:prstGeom>
        </p:spPr>
      </p:pic>
      <p:pic>
        <p:nvPicPr>
          <p:cNvPr id="12" name="图片 11" descr="BgSub_clipboard - 2026-03-23T200131.7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270" y="4062730"/>
            <a:ext cx="709295" cy="948055"/>
          </a:xfrm>
          <a:prstGeom prst="rect">
            <a:avLst/>
          </a:prstGeom>
        </p:spPr>
      </p:pic>
      <p:pic>
        <p:nvPicPr>
          <p:cNvPr id="25" name="图片 24" descr="BgSub_clipboard - 2026-03-23T201831.2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50" y="4062730"/>
            <a:ext cx="624840" cy="1018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44" b="84587"/>
          <a:stretch>
            <a:fillRect/>
          </a:stretch>
        </p:blipFill>
        <p:spPr>
          <a:xfrm>
            <a:off x="0" y="0"/>
            <a:ext cx="432216" cy="1057013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471714" y="331910"/>
            <a:ext cx="1679641" cy="523220"/>
            <a:chOff x="2382993" y="331910"/>
            <a:chExt cx="1679641" cy="523220"/>
          </a:xfrm>
        </p:grpSpPr>
        <p:sp>
          <p:nvSpPr>
            <p:cNvPr id="11" name="TextBox 11"/>
            <p:cNvSpPr txBox="1"/>
            <p:nvPr/>
          </p:nvSpPr>
          <p:spPr>
            <a:xfrm>
              <a:off x="2382993" y="331910"/>
              <a:ext cx="16796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产品包装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16915" y="331910"/>
              <a:ext cx="45719" cy="5232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3"/>
          <p:cNvSpPr txBox="1"/>
          <p:nvPr/>
        </p:nvSpPr>
        <p:spPr>
          <a:xfrm>
            <a:off x="2275205" y="360680"/>
            <a:ext cx="42119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俑动大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秦包装</a:t>
            </a:r>
            <a:endParaRPr lang="zh-CN" altLang="en-US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48446" y="618295"/>
            <a:ext cx="641794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400" dirty="0"/>
              <a:t>尺寸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120</a:t>
            </a:r>
            <a:r>
              <a:rPr lang="en-US" sz="1400" dirty="0">
                <a:sym typeface="+mn-ea"/>
              </a:rPr>
              <a:t>*140*20mm</a:t>
            </a:r>
            <a:endParaRPr lang="en-US" sz="1400" dirty="0">
              <a:sym typeface="+mn-ea"/>
            </a:endParaRPr>
          </a:p>
        </p:txBody>
      </p:sp>
      <p:pic>
        <p:nvPicPr>
          <p:cNvPr id="4" name="图片 3" descr="资源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202690"/>
            <a:ext cx="4324350" cy="5041900"/>
          </a:xfrm>
          <a:prstGeom prst="rect">
            <a:avLst/>
          </a:prstGeom>
        </p:spPr>
      </p:pic>
      <p:pic>
        <p:nvPicPr>
          <p:cNvPr id="9" name="图片 8" descr="资源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210" y="1202690"/>
            <a:ext cx="4324350" cy="504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44" b="84587"/>
          <a:stretch>
            <a:fillRect/>
          </a:stretch>
        </p:blipFill>
        <p:spPr>
          <a:xfrm>
            <a:off x="0" y="0"/>
            <a:ext cx="432216" cy="1057013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471714" y="331910"/>
            <a:ext cx="1679641" cy="523220"/>
            <a:chOff x="2382993" y="331910"/>
            <a:chExt cx="1679641" cy="523220"/>
          </a:xfrm>
        </p:grpSpPr>
        <p:sp>
          <p:nvSpPr>
            <p:cNvPr id="11" name="TextBox 11"/>
            <p:cNvSpPr txBox="1"/>
            <p:nvPr/>
          </p:nvSpPr>
          <p:spPr>
            <a:xfrm>
              <a:off x="2382993" y="331910"/>
              <a:ext cx="16796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包装平面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16915" y="331910"/>
              <a:ext cx="45719" cy="5232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3"/>
          <p:cNvSpPr txBox="1"/>
          <p:nvPr/>
        </p:nvSpPr>
        <p:spPr>
          <a:xfrm>
            <a:off x="2257425" y="440690"/>
            <a:ext cx="42119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背面信息排版</a:t>
            </a:r>
            <a:endParaRPr lang="zh-CN" altLang="en-US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 descr="资源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282065"/>
            <a:ext cx="4321175" cy="5041900"/>
          </a:xfrm>
          <a:prstGeom prst="rect">
            <a:avLst/>
          </a:prstGeom>
        </p:spPr>
      </p:pic>
      <p:pic>
        <p:nvPicPr>
          <p:cNvPr id="15" name="图片 14" descr="资源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40" y="1282065"/>
            <a:ext cx="4324350" cy="5041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文字</Application>
  <PresentationFormat>A4 纸张(210x297 毫米)</PresentationFormat>
  <Paragraphs>69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汉仪旗黑</vt:lpstr>
      <vt:lpstr>汉仪书宋二KW</vt:lpstr>
      <vt:lpstr>Calibri</vt:lpstr>
      <vt:lpstr>Helvetica Neue</vt:lpstr>
      <vt:lpstr>宋体</vt:lpstr>
      <vt:lpstr>Arial Unicode MS</vt:lpstr>
      <vt:lpstr>Calibri Light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</dc:creator>
  <cp:lastModifiedBy>小陌.rar</cp:lastModifiedBy>
  <cp:revision>301</cp:revision>
  <dcterms:created xsi:type="dcterms:W3CDTF">2026-03-24T09:05:57Z</dcterms:created>
  <dcterms:modified xsi:type="dcterms:W3CDTF">2026-03-24T09:05:57Z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BFE79BF4D3944088983F8C6593E341E8_13</vt:lpwstr>
  </property>
</Properties>
</file>